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iyeh Fotoohinasab" initials="AF" lastIdx="0" clrIdx="0">
    <p:extLst>
      <p:ext uri="{19B8F6BF-5375-455C-9EA6-DF929625EA0E}">
        <p15:presenceInfo xmlns:p15="http://schemas.microsoft.com/office/powerpoint/2012/main" userId="23b1fe21ff5f25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00" d="100"/>
          <a:sy n="100" d="100"/>
        </p:scale>
        <p:origin x="3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9548-039C-4B49-BE44-02C0D292BE0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91-254C-4AE2-B5DC-81E47EB4D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6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D24E-45E4-4E6A-88D2-BF3958D2A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165E3-5A4D-4A33-AA6E-D7C0D7D33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6338C-00D3-48D3-9A13-0B260F02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A7BDE-04AE-4B5D-A08A-C040A5E0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B6B4C-B647-4AF6-9A35-0B4038BD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1439-8DB6-431D-A884-38A1E556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E0913-8A0D-4184-A85B-1CD3A6EBA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3A41-A6D2-4C48-928C-6183F55F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682EB-8393-4010-8F87-D4899D7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96103-D181-4AA8-A9F2-72C9776C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49E24E-8FD4-4CA9-B59E-B0E8AADD7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88718-15C5-4177-A509-4E2234FF1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1F48-0982-4C3B-B7AD-4F377F36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090F-450F-4868-9BAA-C3D39EF2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865DC-1F43-4F5C-A360-50E32DF0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9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4FE-B8EA-4E1E-A42F-4809B66F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9DD8-C698-4B8F-B76A-4AC9708B8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0FCE-2BA7-497E-B138-BFA1AB27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2BA4C-6111-47DF-97FE-6804616C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CF89-A182-4855-A943-9846E969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6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E467-78D9-472B-9B42-463D655B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A74BF-CA08-40E7-9264-955F19F98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B97C-A189-41E6-A099-89694E3D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B531A-B77A-402D-BEDA-EAFE030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C5A-95B4-42FB-B6FD-81108ADE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0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6677-8E7E-4144-9944-52B7004A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660B-1D86-4D35-9DA2-ACBD94C64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93E17-DC06-478E-ABE7-93259E144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FDAB9-A237-428C-A5CC-E9A556E7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EE932-E5D2-411B-A875-6420944F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C379D-0A73-4243-ACC0-81D7DB2C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4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85F7-6696-4F8F-9543-21686D17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CFA31-6ED9-49F3-8486-820462DF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99010-8076-43B2-BE44-B046838DC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07EF3-FFB6-496A-94E6-A7C40D6FF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28E05-7243-4773-9D67-840A4E120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3D502-73D9-4F79-B6B4-0D5FAC85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986D-1D56-4460-A447-B5172894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39E2C-705A-4071-810D-AED4DC2E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E4D9-B50E-4CE6-BD3E-38F1E7EC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0321B-CC25-4CF4-B13F-CF0962A6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58A76-01BE-44A8-BC89-38C360A1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9E8E0-B616-4AB6-8652-239A8758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2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B63F2-A6AD-484E-B0AA-51E7D21C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46185-B35D-45FF-8A7B-4821C979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CB87B-21FC-4FE9-B842-31A513FB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8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6E2A-0B08-4914-A554-0F20E3D3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10D78-313E-4B38-8FC9-9E1A0AE0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68FF-AE42-4E3B-85D0-63E465964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9E574-6A58-4A8B-A371-FB6B90BE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A9398-C850-4663-A63C-D244A4567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18D55-E488-445B-81A1-BDACF0AD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145A-CCC4-43BE-B653-5B5D2288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6BE15-7AC7-4CD0-9366-32544D043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38979-F5C1-4C1F-A0A4-E721E2374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35DC9-6D3A-487B-BD41-CEF210C18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4D90-5105-46C5-A55C-44310F7F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C0A69-A2A1-4BBF-923E-79B07B01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943EC-0F10-4C3B-BC43-FF74F858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3613E-53E1-4D7A-BEEC-BA38CAD0A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0359-5119-4454-8777-B65F82BDC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670D5-4A3D-45C6-B832-AEF635BEDCE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4D823-C22F-496D-BDB8-C0BC97911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0783F-107B-405C-9FDC-20C7A0E61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608ED-7FB0-4318-BE7E-AE7D5C4A9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jpeg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E1571-BA39-4553-90F6-3DAE185C8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6354" y="1931541"/>
            <a:ext cx="4645250" cy="2257929"/>
          </a:xfrm>
        </p:spPr>
        <p:txBody>
          <a:bodyPr anchor="b"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GFPOP in Detecting Fiducial Points of ECG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D4C27-0BAE-49AE-818C-1F677F0DC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1301" y="4879320"/>
            <a:ext cx="2356276" cy="781741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Atiyeh Fotoohinasab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September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FE2C6CF-56F1-49F2-8BBE-D36EC4E9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0" y="489204"/>
            <a:ext cx="3834707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BE622C2-DE9B-4D3B-ABCE-25501C9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AE01C-57D3-4469-9204-DEBA0828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840D0-5A11-4A87-9471-A7BB01002C90}"/>
              </a:ext>
            </a:extLst>
          </p:cNvPr>
          <p:cNvSpPr txBox="1"/>
          <p:nvPr/>
        </p:nvSpPr>
        <p:spPr>
          <a:xfrm>
            <a:off x="13525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222 (Rs pattern)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99E70-9CFB-4119-8C1F-CDD2BF44E0B3}"/>
              </a:ext>
            </a:extLst>
          </p:cNvPr>
          <p:cNvSpPr txBox="1"/>
          <p:nvPr/>
        </p:nvSpPr>
        <p:spPr>
          <a:xfrm>
            <a:off x="4822032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223 (Rs pattern)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F608A-5429-41A5-B424-30022493E4B7}"/>
              </a:ext>
            </a:extLst>
          </p:cNvPr>
          <p:cNvSpPr txBox="1"/>
          <p:nvPr/>
        </p:nvSpPr>
        <p:spPr>
          <a:xfrm>
            <a:off x="8189119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234 (Rs pattern)</a:t>
            </a:r>
          </a:p>
        </p:txBody>
      </p:sp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CE31493-909F-4FAB-B183-92BEE7877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6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C912D8-E45D-48E5-BD5C-464A4175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51B9447-7BC9-414F-8BCF-98A0716F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CAE5F55-25D2-4028-8721-299D0D5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3F3856-1532-4A81-8B60-4F32F4815AF7}"/>
              </a:ext>
            </a:extLst>
          </p:cNvPr>
          <p:cNvSpPr txBox="1"/>
          <p:nvPr/>
        </p:nvSpPr>
        <p:spPr>
          <a:xfrm>
            <a:off x="8140700" y="6180514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213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A3E0C-5B70-49BA-B555-0A0912A26CD0}"/>
              </a:ext>
            </a:extLst>
          </p:cNvPr>
          <p:cNvSpPr txBox="1"/>
          <p:nvPr/>
        </p:nvSpPr>
        <p:spPr>
          <a:xfrm>
            <a:off x="4822825" y="6179334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202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5CEEE-E75C-4B86-8852-782D6E8322A2}"/>
              </a:ext>
            </a:extLst>
          </p:cNvPr>
          <p:cNvSpPr txBox="1"/>
          <p:nvPr/>
        </p:nvSpPr>
        <p:spPr>
          <a:xfrm>
            <a:off x="1504950" y="61837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222 (Rs pattern)</a:t>
            </a:r>
          </a:p>
        </p:txBody>
      </p:sp>
    </p:spTree>
    <p:extLst>
      <p:ext uri="{BB962C8B-B14F-4D97-AF65-F5344CB8AC3E}">
        <p14:creationId xmlns:p14="http://schemas.microsoft.com/office/powerpoint/2010/main" val="263906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31F8B-E283-472D-B7BB-55B0260F1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A3F6B-7801-4BF5-B397-CD9EA4B94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0FD0FCB-6EA2-471D-A9F7-2A078AD0A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6806E7-9AB9-4BAE-A57F-A7E73BF53D54}"/>
                  </a:ext>
                </a:extLst>
              </p:cNvPr>
              <p:cNvSpPr txBox="1"/>
              <p:nvPr/>
            </p:nvSpPr>
            <p:spPr>
              <a:xfrm>
                <a:off x="1352550" y="6031320"/>
                <a:ext cx="2546350" cy="377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 111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pattern)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6806E7-9AB9-4BAE-A57F-A7E73BF53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50" y="6031320"/>
                <a:ext cx="2546350" cy="377219"/>
              </a:xfrm>
              <a:prstGeom prst="rect">
                <a:avLst/>
              </a:prstGeom>
              <a:blipFill>
                <a:blip r:embed="rId6"/>
                <a:stretch>
                  <a:fillRect l="-2153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EA8DCC-E1D3-490F-BE71-F84752107B82}"/>
                  </a:ext>
                </a:extLst>
              </p:cNvPr>
              <p:cNvSpPr txBox="1"/>
              <p:nvPr/>
            </p:nvSpPr>
            <p:spPr>
              <a:xfrm>
                <a:off x="4705350" y="6031319"/>
                <a:ext cx="2546350" cy="377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 222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pattern)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EA8DCC-E1D3-490F-BE71-F84752107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50" y="6031319"/>
                <a:ext cx="2546350" cy="377219"/>
              </a:xfrm>
              <a:prstGeom prst="rect">
                <a:avLst/>
              </a:prstGeom>
              <a:blipFill>
                <a:blip r:embed="rId7"/>
                <a:stretch>
                  <a:fillRect l="-2153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979BD3-8301-4A1C-BB2A-A3E1180C7BB6}"/>
                  </a:ext>
                </a:extLst>
              </p:cNvPr>
              <p:cNvSpPr txBox="1"/>
              <p:nvPr/>
            </p:nvSpPr>
            <p:spPr>
              <a:xfrm>
                <a:off x="8195469" y="6031319"/>
                <a:ext cx="2546350" cy="377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 111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pattern)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979BD3-8301-4A1C-BB2A-A3E1180C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469" y="6031319"/>
                <a:ext cx="2546350" cy="377219"/>
              </a:xfrm>
              <a:prstGeom prst="rect">
                <a:avLst/>
              </a:prstGeom>
              <a:blipFill>
                <a:blip r:embed="rId8"/>
                <a:stretch>
                  <a:fillRect l="-1914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5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846890-A8F8-4E4F-AA04-2F7247EA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AC1F2C4-D76B-4FD1-BEEA-FDB8804B5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9BA947B-2A34-4661-B386-0182D8B1E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111D49-D294-4290-AD05-0A84225820CF}"/>
              </a:ext>
            </a:extLst>
          </p:cNvPr>
          <p:cNvSpPr txBox="1"/>
          <p:nvPr/>
        </p:nvSpPr>
        <p:spPr>
          <a:xfrm>
            <a:off x="5441950" y="6047343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116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1945F-3BB6-44F9-AE8F-9F35A6E36F1E}"/>
              </a:ext>
            </a:extLst>
          </p:cNvPr>
          <p:cNvSpPr txBox="1"/>
          <p:nvPr/>
        </p:nvSpPr>
        <p:spPr>
          <a:xfrm>
            <a:off x="8773319" y="6062007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121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2CE94D-3BC4-4BD5-98CE-72A318AF1604}"/>
              </a:ext>
            </a:extLst>
          </p:cNvPr>
          <p:cNvSpPr txBox="1"/>
          <p:nvPr/>
        </p:nvSpPr>
        <p:spPr>
          <a:xfrm>
            <a:off x="2025650" y="603132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101 </a:t>
            </a:r>
          </a:p>
        </p:txBody>
      </p:sp>
    </p:spTree>
    <p:extLst>
      <p:ext uri="{BB962C8B-B14F-4D97-AF65-F5344CB8AC3E}">
        <p14:creationId xmlns:p14="http://schemas.microsoft.com/office/powerpoint/2010/main" val="16339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D1790-2037-49FD-8674-45A83A58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Electrocardiography(ECG)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6C56A3-D7BF-4C91-8C4D-E80394FB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89" y="2426818"/>
            <a:ext cx="3258073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F511AE-0D66-43F8-A640-042CA601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65" y="2426818"/>
            <a:ext cx="349793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6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0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2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6FA9D-C319-4218-AC32-F386EC90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867" y="5012167"/>
            <a:ext cx="4085879" cy="885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ECG Morphologies</a:t>
            </a:r>
          </a:p>
        </p:txBody>
      </p:sp>
      <p:sp>
        <p:nvSpPr>
          <p:cNvPr id="55" name="Freeform: Shape 44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EB28FE1-7E89-4EFB-9E64-49316AD00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1" y="324353"/>
            <a:ext cx="1442122" cy="2760041"/>
          </a:xfrm>
          <a:prstGeom prst="rect">
            <a:avLst/>
          </a:prstGeom>
        </p:spPr>
      </p:pic>
      <p:sp>
        <p:nvSpPr>
          <p:cNvPr id="56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48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930429F-ADA3-42A0-A024-2D499E003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61" y="394604"/>
            <a:ext cx="2365405" cy="1880496"/>
          </a:xfrm>
          <a:prstGeom prst="rect">
            <a:avLst/>
          </a:prstGeom>
        </p:spPr>
      </p:pic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A2055CB-2D3F-4B6C-91F8-8A2B31A9E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99" y="3239058"/>
            <a:ext cx="3217333" cy="31690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CB115F-BA69-4CEC-9062-67E9086E30A8}"/>
              </a:ext>
            </a:extLst>
          </p:cNvPr>
          <p:cNvSpPr txBox="1"/>
          <p:nvPr/>
        </p:nvSpPr>
        <p:spPr>
          <a:xfrm>
            <a:off x="959830" y="3176588"/>
            <a:ext cx="149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wave morphologies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AF794-2B36-48EF-BBAC-A802F261AA3C}"/>
              </a:ext>
            </a:extLst>
          </p:cNvPr>
          <p:cNvSpPr txBox="1"/>
          <p:nvPr/>
        </p:nvSpPr>
        <p:spPr>
          <a:xfrm>
            <a:off x="9567219" y="2465350"/>
            <a:ext cx="149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QRS-complex morphologies</a:t>
            </a:r>
          </a:p>
        </p:txBody>
      </p:sp>
    </p:spTree>
    <p:extLst>
      <p:ext uri="{BB962C8B-B14F-4D97-AF65-F5344CB8AC3E}">
        <p14:creationId xmlns:p14="http://schemas.microsoft.com/office/powerpoint/2010/main" val="80319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1A2-9FE9-4BB0-AF37-06001B034F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Graph-Constrained Changepoint Detection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562CAD-4E57-43AB-B3CA-F37D1B134B12}"/>
              </a:ext>
            </a:extLst>
          </p:cNvPr>
          <p:cNvSpPr/>
          <p:nvPr/>
        </p:nvSpPr>
        <p:spPr>
          <a:xfrm>
            <a:off x="4052880" y="2998440"/>
            <a:ext cx="3108960" cy="18288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GFPOP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(Generalized Functional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Pruning Optimal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Solvers)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EDEAF48-D5A8-49C0-8398-6AEB50E1D973}"/>
              </a:ext>
            </a:extLst>
          </p:cNvPr>
          <p:cNvSpPr/>
          <p:nvPr/>
        </p:nvSpPr>
        <p:spPr>
          <a:xfrm>
            <a:off x="2291136" y="4364522"/>
            <a:ext cx="1761743" cy="8230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C58230EB-BCBD-4978-8015-02A01E5678BE}"/>
              </a:ext>
            </a:extLst>
          </p:cNvPr>
          <p:cNvSpPr/>
          <p:nvPr/>
        </p:nvSpPr>
        <p:spPr>
          <a:xfrm>
            <a:off x="2373330" y="3554999"/>
            <a:ext cx="1679550" cy="8230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E31E804C-B9D1-4A87-B281-6165459D4304}"/>
              </a:ext>
            </a:extLst>
          </p:cNvPr>
          <p:cNvSpPr/>
          <p:nvPr/>
        </p:nvSpPr>
        <p:spPr>
          <a:xfrm flipV="1">
            <a:off x="7161840" y="3950413"/>
            <a:ext cx="1632839" cy="14214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95ADEA-37E3-4C37-83AE-A443B328C3D4}"/>
              </a:ext>
            </a:extLst>
          </p:cNvPr>
          <p:cNvSpPr txBox="1"/>
          <p:nvPr/>
        </p:nvSpPr>
        <p:spPr>
          <a:xfrm>
            <a:off x="1397287" y="3313554"/>
            <a:ext cx="955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56A9F-AEDC-4E4D-81B6-9CEF4A12A1BC}"/>
              </a:ext>
            </a:extLst>
          </p:cNvPr>
          <p:cNvSpPr txBox="1"/>
          <p:nvPr/>
        </p:nvSpPr>
        <p:spPr>
          <a:xfrm>
            <a:off x="1466638" y="4145308"/>
            <a:ext cx="81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8DD24-4BA3-45BA-AC64-1C1B125C3714}"/>
              </a:ext>
            </a:extLst>
          </p:cNvPr>
          <p:cNvSpPr txBox="1"/>
          <p:nvPr/>
        </p:nvSpPr>
        <p:spPr>
          <a:xfrm>
            <a:off x="8861937" y="3745198"/>
            <a:ext cx="180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Fiducial points</a:t>
            </a:r>
          </a:p>
        </p:txBody>
      </p:sp>
    </p:spTree>
    <p:extLst>
      <p:ext uri="{BB962C8B-B14F-4D97-AF65-F5344CB8AC3E}">
        <p14:creationId xmlns:p14="http://schemas.microsoft.com/office/powerpoint/2010/main" val="384026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2744E2-0923-4E77-AA55-1EAD1495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9" y="321733"/>
            <a:ext cx="3233384" cy="29666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28A1BC-4A81-498F-9CEB-FA9AAA87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89" y="511094"/>
            <a:ext cx="2775313" cy="254634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07EB9D3-36C5-43DD-9FDC-ED53795C0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0" y="3509963"/>
            <a:ext cx="3298422" cy="30263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359566-1404-4B67-955D-0CD2801671E7}"/>
              </a:ext>
            </a:extLst>
          </p:cNvPr>
          <p:cNvSpPr txBox="1"/>
          <p:nvPr/>
        </p:nvSpPr>
        <p:spPr>
          <a:xfrm>
            <a:off x="1769318" y="6477802"/>
            <a:ext cx="896826" cy="28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100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4C16C-A794-455C-A16D-FB1D22B7628A}"/>
              </a:ext>
            </a:extLst>
          </p:cNvPr>
          <p:cNvSpPr txBox="1"/>
          <p:nvPr/>
        </p:nvSpPr>
        <p:spPr>
          <a:xfrm>
            <a:off x="1949448" y="3186172"/>
            <a:ext cx="896826" cy="28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207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BDC9F-CFB6-48B7-9655-42B684D228C3}"/>
              </a:ext>
            </a:extLst>
          </p:cNvPr>
          <p:cNvSpPr txBox="1"/>
          <p:nvPr/>
        </p:nvSpPr>
        <p:spPr>
          <a:xfrm>
            <a:off x="5578032" y="3081647"/>
            <a:ext cx="896826" cy="28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106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EF3D7C-49A7-494B-A766-FC243CF19CCD}"/>
              </a:ext>
            </a:extLst>
          </p:cNvPr>
          <p:cNvSpPr txBox="1"/>
          <p:nvPr/>
        </p:nvSpPr>
        <p:spPr>
          <a:xfrm>
            <a:off x="8964939" y="3097308"/>
            <a:ext cx="896826" cy="28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220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54747D-9CCD-4B9E-8DBC-2FB9562BE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08" y="457203"/>
            <a:ext cx="2865089" cy="26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44B30-9A10-4AB7-BA41-96D8E83D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01AE410-D3E6-4B2A-AA54-DAEBF490B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89300" cy="30162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02328-9CAC-45D7-BFC1-7C0988940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89300" cy="301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D49DB4-7DC4-4116-B117-9397305BFF50}"/>
              </a:ext>
            </a:extLst>
          </p:cNvPr>
          <p:cNvSpPr txBox="1"/>
          <p:nvPr/>
        </p:nvSpPr>
        <p:spPr>
          <a:xfrm>
            <a:off x="13525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222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AE740-92D4-42A7-BA98-1E24134B1F26}"/>
              </a:ext>
            </a:extLst>
          </p:cNvPr>
          <p:cNvSpPr txBox="1"/>
          <p:nvPr/>
        </p:nvSpPr>
        <p:spPr>
          <a:xfrm>
            <a:off x="47561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202 (R pattern)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5C7E7-C1E9-4AFA-97AF-6692735B473D}"/>
              </a:ext>
            </a:extLst>
          </p:cNvPr>
          <p:cNvSpPr txBox="1"/>
          <p:nvPr/>
        </p:nvSpPr>
        <p:spPr>
          <a:xfrm>
            <a:off x="81597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107 (QS pattern)</a:t>
            </a:r>
          </a:p>
        </p:txBody>
      </p:sp>
    </p:spTree>
    <p:extLst>
      <p:ext uri="{BB962C8B-B14F-4D97-AF65-F5344CB8AC3E}">
        <p14:creationId xmlns:p14="http://schemas.microsoft.com/office/powerpoint/2010/main" val="63945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E660B17-8662-4B60-BB9F-6F17A2D27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29C2DDB-DE39-4CC3-9452-99882AB56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9C34A-08C1-4791-8D1B-67C730017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0EEC5C-F95B-4B17-AC6A-79B8FEA812FD}"/>
              </a:ext>
            </a:extLst>
          </p:cNvPr>
          <p:cNvSpPr txBox="1"/>
          <p:nvPr/>
        </p:nvSpPr>
        <p:spPr>
          <a:xfrm>
            <a:off x="13525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105 (R pattern)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B71B5-4C6B-4B4C-8CF8-2BD26CD37C12}"/>
              </a:ext>
            </a:extLst>
          </p:cNvPr>
          <p:cNvSpPr txBox="1"/>
          <p:nvPr/>
        </p:nvSpPr>
        <p:spPr>
          <a:xfrm>
            <a:off x="4822032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111 (Rs pattern)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94D43-BA7D-406B-8D43-E26C0749C718}"/>
              </a:ext>
            </a:extLst>
          </p:cNvPr>
          <p:cNvSpPr txBox="1"/>
          <p:nvPr/>
        </p:nvSpPr>
        <p:spPr>
          <a:xfrm>
            <a:off x="808990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123 (Rs pattern)</a:t>
            </a:r>
          </a:p>
        </p:txBody>
      </p:sp>
    </p:spTree>
    <p:extLst>
      <p:ext uri="{BB962C8B-B14F-4D97-AF65-F5344CB8AC3E}">
        <p14:creationId xmlns:p14="http://schemas.microsoft.com/office/powerpoint/2010/main" val="212036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05A2E-BBAF-4CBD-81EE-0236D4836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BB99D1-2B2B-4F1C-A043-5CB420F95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80F644-A10C-4BF3-9939-3E2F77130364}"/>
              </a:ext>
            </a:extLst>
          </p:cNvPr>
          <p:cNvSpPr txBox="1"/>
          <p:nvPr/>
        </p:nvSpPr>
        <p:spPr>
          <a:xfrm>
            <a:off x="13525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201 (Rs pattern)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731628-A5C3-4476-A0D1-841827A5B260}"/>
              </a:ext>
            </a:extLst>
          </p:cNvPr>
          <p:cNvSpPr txBox="1"/>
          <p:nvPr/>
        </p:nvSpPr>
        <p:spPr>
          <a:xfrm>
            <a:off x="4718050" y="6047343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207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9FD8-C063-46D8-B747-C33644A1929A}"/>
              </a:ext>
            </a:extLst>
          </p:cNvPr>
          <p:cNvSpPr txBox="1"/>
          <p:nvPr/>
        </p:nvSpPr>
        <p:spPr>
          <a:xfrm>
            <a:off x="8195469" y="6047343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214 (Rs pattern)</a:t>
            </a:r>
          </a:p>
        </p:txBody>
      </p:sp>
      <p:pic>
        <p:nvPicPr>
          <p:cNvPr id="12" name="Picture 11" descr="A pencil and paper&#10;&#10;Description automatically generated">
            <a:extLst>
              <a:ext uri="{FF2B5EF4-FFF2-40B4-BE49-F238E27FC236}">
                <a16:creationId xmlns:a16="http://schemas.microsoft.com/office/drawing/2014/main" id="{B1C5A4BE-AF50-481E-82DC-2E587AB1D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55" y="2940340"/>
            <a:ext cx="3122091" cy="30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86A9-F57D-43F3-B012-9C2C61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27EA4-29B3-4FEE-AF7B-6ED8B173C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2959100"/>
            <a:ext cx="3290888" cy="301625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43469E-5FE2-4D1C-8AB0-610DD642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2959100"/>
            <a:ext cx="3290888" cy="301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4D7D3-B6FD-4719-90A2-41981CF51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59100"/>
            <a:ext cx="3290888" cy="3016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3EF229-D3B5-4596-9D28-D8E7DAACA51C}"/>
              </a:ext>
            </a:extLst>
          </p:cNvPr>
          <p:cNvSpPr txBox="1"/>
          <p:nvPr/>
        </p:nvSpPr>
        <p:spPr>
          <a:xfrm>
            <a:off x="1352550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215 (Rs pattern)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664F2-CA85-4467-87A7-5D80097FEB2C}"/>
              </a:ext>
            </a:extLst>
          </p:cNvPr>
          <p:cNvSpPr txBox="1"/>
          <p:nvPr/>
        </p:nvSpPr>
        <p:spPr>
          <a:xfrm>
            <a:off x="4822032" y="603132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216 (Rs pattern)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831D7-DA43-4A9D-A8B6-D56F461BB44E}"/>
              </a:ext>
            </a:extLst>
          </p:cNvPr>
          <p:cNvSpPr txBox="1"/>
          <p:nvPr/>
        </p:nvSpPr>
        <p:spPr>
          <a:xfrm>
            <a:off x="8195469" y="6047343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222 (Rs pattern)</a:t>
            </a:r>
          </a:p>
        </p:txBody>
      </p:sp>
    </p:spTree>
    <p:extLst>
      <p:ext uri="{BB962C8B-B14F-4D97-AF65-F5344CB8AC3E}">
        <p14:creationId xmlns:p14="http://schemas.microsoft.com/office/powerpoint/2010/main" val="156316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191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GFPOP in Detecting Fiducial Points of ECG</vt:lpstr>
      <vt:lpstr>Electrocardiography(ECG)</vt:lpstr>
      <vt:lpstr>ECG Morphologies</vt:lpstr>
      <vt:lpstr>Graph-Constrained Changepoint Detection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GFPOP in Detecting Fiducial Points of ECG</dc:title>
  <dc:creator>Atiyeh Fotoohinasab</dc:creator>
  <cp:lastModifiedBy>Atiyeh Fotoohinasab</cp:lastModifiedBy>
  <cp:revision>4</cp:revision>
  <dcterms:created xsi:type="dcterms:W3CDTF">2019-09-30T17:51:18Z</dcterms:created>
  <dcterms:modified xsi:type="dcterms:W3CDTF">2019-09-30T17:58:42Z</dcterms:modified>
</cp:coreProperties>
</file>